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5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1C490-7028-44B8-AD28-58F6A21677CF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B34D4-5D61-424B-8074-DA1FE823A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898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B34D4-5D61-424B-8074-DA1FE823A4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4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0AAB2-CDC0-4E12-9359-C4247CC2F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F62D02-650E-4BE9-B0FA-F7FEDC050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A1D51-2EE3-4702-BA55-C177F4DD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7A8F91-9677-4E0D-A23B-1F2601C6E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7B0867-E117-4698-BF27-C3D659811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57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B7854-A199-4858-A47E-9667FDB8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FFDFD6-5C80-4560-86F5-F872F6835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7D773-A863-4EF3-B642-81E55AB4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5006EF-2B63-4506-A91A-5FE30A463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91B870-949A-4B1F-96D4-CFC4F6226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67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C81776-D12C-48DE-A580-554EBA114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28061C-35DA-40BC-968D-EFC7F1195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2496EF-2B7F-49D6-BA5D-BC8B328C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925CF0-3B16-417F-ACDD-5A628C47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89B24-4318-4D17-A87A-9C286909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2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72B93-3491-471B-A18C-152B1448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B9CF1D-A30D-49B0-BD29-D3B72A226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B197AA-70D0-4A64-87C1-869F4FA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37C387-35DF-463D-B8D8-8AD8E37BE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38AC20-D442-4987-88AC-5A784ACE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7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CEAE9-68D2-491A-B2E9-F9543DB9B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B883BF-F476-4412-B93A-71BC35997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A6B44D-5169-49E7-9184-7824908D1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4EC2B-7B47-4B9F-925C-A5695F1B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F25C48-BFA2-4265-A59E-B83A1B3C4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71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ED4FD-FF32-4B02-A973-35D90B58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A3FDE0-FF19-486F-B9EB-3987049FC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2A0B87-8EF3-4AA9-9935-A3D77B55C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DF416D-5771-4F4B-BC62-D6786C162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80CB8F-6DB2-43AF-B95F-1D2CEE8BA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44AC25-81D3-4C17-B8C2-B805C1C2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CF9AC-CC75-4DE6-B228-51D968C5E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AD5F16-2470-4463-8683-4A95D8BF4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F74D54-F6DB-436F-9A30-59F15F342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21AFE0-DF31-4AE4-846C-29AF7993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DEB6310-6682-4783-BA11-4A65A0267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E20D3D-1DDA-4F44-8CCA-0E7A78298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15FD23-7BD7-4410-9175-40409FF0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9542668-2F70-4FE3-A99A-29206505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5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B46AC-D669-422C-80B0-E5B153DCB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6714E0-8A15-4D51-AD89-4A0CD9465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21D7CC-8FC6-497C-AB6D-DF275DA90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A468B38-C9DD-4E01-A936-FFE412DD3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56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B162FC9-6446-42EA-9A4A-CDA2E3757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7F4D4A-4EB6-4450-ACAE-EDEB61E90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3F9E1C-4189-44D5-A28B-8B28328A4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79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F1DA8-A5BE-4E53-A990-3C6C612F5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207BB9-F528-45EC-AF6E-AB45A6F6F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373C81-8BC9-4631-9246-74AEE6341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C20273-9600-4DEB-90CE-0EC9BAFCA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10FE0A-DAFD-4026-91D5-4D334BF0F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67EC06-12A8-429A-9E42-2F3314DA8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8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06167-0E9C-4AC8-8AF2-24B09297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B884CA-D590-460F-B329-E8A64CCEF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10F25D-13C1-4DF5-9D66-F141CF06D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C2207C-F9CF-41D9-9579-1C09BC97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7914DE-BFE9-48FF-B3F5-5280F118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AF5A7C-DB1E-4557-A5F5-70D75C84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3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AAB22-1817-432E-B372-F5DA34EF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0E932D-CA74-4DB2-B7A0-8E6FE1944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4BB6E4-FF30-4350-B22D-039CE89CC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126B8-ADAD-4241-AE17-380EEBD28AB4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8DFF9E-0B6A-4B19-B3B2-9D229DA21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575F5D-6F11-4B07-A108-E730E6BAC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93BF9-8E18-4B4C-88E9-7053C5E05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12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A36059-6F34-4999-8B39-216C6A689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326" y="0"/>
            <a:ext cx="9109166" cy="6852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893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0C37C-5F6E-482C-8A42-DC8BE2AAB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948" y="7738"/>
            <a:ext cx="9091749" cy="685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EEC42E-FBCE-432F-BD3B-C71B53764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85" y="0"/>
            <a:ext cx="8986404" cy="684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8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7B62C-6BAF-435F-B642-6C199AD71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928027-FACD-4917-B6CD-179E6227D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2FFD5B-E9F9-404C-BFEB-F0E8CAF73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622" y="90416"/>
            <a:ext cx="9039497" cy="668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Office PowerPoint</Application>
  <PresentationFormat>Широкоэкранный</PresentationFormat>
  <Paragraphs>1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2023-04-20T12:22:36Z</dcterms:created>
  <dcterms:modified xsi:type="dcterms:W3CDTF">2023-04-20T12:27:35Z</dcterms:modified>
</cp:coreProperties>
</file>